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74" r:id="rId5"/>
    <p:sldId id="260" r:id="rId6"/>
    <p:sldId id="258" r:id="rId7"/>
    <p:sldId id="262" r:id="rId8"/>
    <p:sldId id="268" r:id="rId9"/>
    <p:sldId id="267" r:id="rId10"/>
    <p:sldId id="259" r:id="rId11"/>
    <p:sldId id="269" r:id="rId12"/>
    <p:sldId id="270" r:id="rId13"/>
    <p:sldId id="265" r:id="rId14"/>
    <p:sldId id="261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Media_Queries/Using_media_queries" TargetMode="External"/><Relationship Id="rId2" Type="http://schemas.openxmlformats.org/officeDocument/2006/relationships/hyperlink" Target="https://developer.mozilla.org/en-US/docs/CSS/CSS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image_format" TargetMode="External"/><Relationship Id="rId2" Type="http://schemas.openxmlformats.org/officeDocument/2006/relationships/hyperlink" Target="https://en.wikipedia.org/wiki/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en.wikipedia.org/wiki/World_Wide_Web_Consortium" TargetMode="External"/><Relationship Id="rId4" Type="http://schemas.openxmlformats.org/officeDocument/2006/relationships/hyperlink" Target="https://en.wikipedia.org/wiki/Open_standar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398873">
            <a:off x="924105" y="193361"/>
            <a:ext cx="9755187" cy="2761688"/>
          </a:xfrm>
        </p:spPr>
        <p:txBody>
          <a:bodyPr/>
          <a:lstStyle/>
          <a:p>
            <a:r>
              <a:rPr lang="en-US" dirty="0" smtClean="0"/>
              <a:t>A+ TEAM – GO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77048" y="2691384"/>
            <a:ext cx="9755187" cy="780115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HARSH</a:t>
            </a:r>
          </a:p>
          <a:p>
            <a:r>
              <a:rPr lang="en-US" dirty="0"/>
              <a:t>MOHAMMED ABDUL AKRAM </a:t>
            </a:r>
            <a:r>
              <a:rPr lang="en-US" dirty="0" smtClean="0"/>
              <a:t>KHAN</a:t>
            </a:r>
          </a:p>
          <a:p>
            <a:r>
              <a:rPr lang="en-US" dirty="0" smtClean="0"/>
              <a:t>MOHAMAD MAHDI ZIAEE</a:t>
            </a:r>
          </a:p>
          <a:p>
            <a:r>
              <a:rPr lang="en-US" dirty="0" smtClean="0"/>
              <a:t>MUKHASIR SHAH SYED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867"/>
            <a:ext cx="10396882" cy="1151965"/>
          </a:xfrm>
        </p:spPr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032934"/>
            <a:ext cx="10684933" cy="3816718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Palatino Linotype" panose="02040502050505030304" pitchFamily="18" charset="0"/>
              </a:rPr>
              <a:t>A media query consists of a media type and at least one expression that limits the style sheets' scope by using media features, such as width, height, and color. </a:t>
            </a:r>
            <a:r>
              <a:rPr lang="en-US" cap="none" dirty="0">
                <a:latin typeface="Palatino Linotype" panose="02040502050505030304" pitchFamily="18" charset="0"/>
              </a:rPr>
              <a:t>Media queries, added in </a:t>
            </a:r>
            <a:r>
              <a:rPr lang="en-US" cap="none" dirty="0">
                <a:latin typeface="Palatino Linotype" panose="02040502050505030304" pitchFamily="18" charset="0"/>
                <a:hlinkClick r:id="rId2" tooltip="/en-US/docs/CSS/CSS3"/>
              </a:rPr>
              <a:t>CSS3</a:t>
            </a:r>
            <a:r>
              <a:rPr lang="en-US" cap="none" dirty="0">
                <a:latin typeface="Palatino Linotype" panose="02040502050505030304" pitchFamily="18" charset="0"/>
              </a:rPr>
              <a:t>, let the presentation of content be tailored to a specific range of output devices without having to change the content itself</a:t>
            </a:r>
            <a:r>
              <a:rPr lang="en-US" cap="none" dirty="0" smtClean="0">
                <a:latin typeface="Palatino Linotype" panose="02040502050505030304" pitchFamily="18" charset="0"/>
              </a:rPr>
              <a:t>.</a:t>
            </a:r>
          </a:p>
          <a:p>
            <a:r>
              <a:rPr lang="en-US" cap="none" dirty="0" smtClean="0">
                <a:latin typeface="Palatino Linotype" panose="02040502050505030304" pitchFamily="18" charset="0"/>
              </a:rPr>
              <a:t>Reference : </a:t>
            </a:r>
            <a:br>
              <a:rPr lang="en-US" cap="none" dirty="0" smtClean="0">
                <a:latin typeface="Palatino Linotype" panose="02040502050505030304" pitchFamily="18" charset="0"/>
              </a:rPr>
            </a:br>
            <a:r>
              <a:rPr lang="en-US" cap="none" dirty="0" smtClean="0">
                <a:latin typeface="Palatino Linotype" panose="02040502050505030304" pitchFamily="18" charset="0"/>
                <a:hlinkClick r:id="rId3"/>
              </a:rPr>
              <a:t>https://developer.mozilla.org/en-US/docs/Web/CSS/Media_Queries/Using_media_queries</a:t>
            </a:r>
            <a:endParaRPr lang="en-US" cap="none" dirty="0" smtClean="0">
              <a:latin typeface="Palatino Linotype" panose="02040502050505030304" pitchFamily="18" charset="0"/>
            </a:endParaRPr>
          </a:p>
          <a:p>
            <a:r>
              <a:rPr lang="en-US" cap="none" dirty="0" smtClean="0">
                <a:latin typeface="Palatino Linotype" panose="02040502050505030304" pitchFamily="18" charset="0"/>
              </a:rPr>
              <a:t>CODE BLOCK – MEDIA QUERIES</a:t>
            </a:r>
            <a:r>
              <a:rPr lang="en-US" cap="none" dirty="0">
                <a:latin typeface="Palatino Linotype" panose="02040502050505030304" pitchFamily="18" charset="0"/>
              </a:rPr>
              <a:t/>
            </a:r>
            <a:br>
              <a:rPr lang="en-US" cap="none" dirty="0">
                <a:latin typeface="Palatino Linotype" panose="02040502050505030304" pitchFamily="18" charset="0"/>
              </a:rPr>
            </a:br>
            <a:endParaRPr lang="en-US" cap="none" dirty="0" smtClean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95" y="4363508"/>
            <a:ext cx="9134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9863" y="685800"/>
            <a:ext cx="2382820" cy="33898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 SHOT – MEDIA QUERIES</a:t>
            </a:r>
            <a:br>
              <a:rPr lang="en-US" dirty="0" smtClean="0"/>
            </a:br>
            <a:r>
              <a:rPr lang="en-US" dirty="0" smtClean="0"/>
              <a:t>&gt;600px and &lt;900px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0"/>
            <a:ext cx="8429625" cy="56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41" y="473164"/>
            <a:ext cx="10835442" cy="632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 SHOT – MEDIA QUERIES</a:t>
            </a:r>
            <a:r>
              <a:rPr lang="en-US" dirty="0"/>
              <a:t> </a:t>
            </a:r>
            <a:r>
              <a:rPr lang="en-US" dirty="0" smtClean="0"/>
              <a:t>“&gt;900px”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1" y="1105989"/>
            <a:ext cx="11401425" cy="49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69" y="174480"/>
            <a:ext cx="10396882" cy="1151965"/>
          </a:xfrm>
        </p:spPr>
        <p:txBody>
          <a:bodyPr/>
          <a:lstStyle/>
          <a:p>
            <a:r>
              <a:rPr lang="en-US" dirty="0" smtClean="0"/>
              <a:t> CODE BLOCK – HTML,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798" y="1950184"/>
            <a:ext cx="10394707" cy="3311189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3692873"/>
            <a:ext cx="2990850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3" y="4061652"/>
            <a:ext cx="2647950" cy="809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798" y="3236446"/>
            <a:ext cx="309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</a:t>
            </a:r>
            <a:r>
              <a:rPr lang="en-US" dirty="0" err="1" smtClean="0"/>
              <a:t>css</a:t>
            </a:r>
            <a:r>
              <a:rPr lang="en-US" dirty="0" smtClean="0"/>
              <a:t> styling for mobile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30658" y="3692320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remains same in tab view - &gt;600px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12389" y="328261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Desktop browser view  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styling - &gt;900px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80" y="1206047"/>
            <a:ext cx="11347541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>
                <a:latin typeface="Palatino Linotype" panose="02040502050505030304" pitchFamily="18" charset="0"/>
              </a:rPr>
              <a:t>Scalable Vector Graphics (SVG) is an </a:t>
            </a:r>
            <a:r>
              <a:rPr lang="en-US" cap="none" dirty="0">
                <a:latin typeface="Palatino Linotype" panose="02040502050505030304" pitchFamily="18" charset="0"/>
                <a:hlinkClick r:id="rId2" tooltip="XML"/>
              </a:rPr>
              <a:t>XML</a:t>
            </a:r>
            <a:r>
              <a:rPr lang="en-US" cap="none" dirty="0">
                <a:latin typeface="Palatino Linotype" panose="02040502050505030304" pitchFamily="18" charset="0"/>
              </a:rPr>
              <a:t>-based </a:t>
            </a:r>
            <a:r>
              <a:rPr lang="en-US" cap="none" dirty="0">
                <a:latin typeface="Palatino Linotype" panose="02040502050505030304" pitchFamily="18" charset="0"/>
                <a:hlinkClick r:id="rId3" tooltip="Vector image format"/>
              </a:rPr>
              <a:t>vector image format</a:t>
            </a:r>
            <a:r>
              <a:rPr lang="en-US" cap="none" dirty="0">
                <a:latin typeface="Palatino Linotype" panose="02040502050505030304" pitchFamily="18" charset="0"/>
              </a:rPr>
              <a:t> for two-dimensional graphics with support for interactivity and animation. </a:t>
            </a:r>
            <a:r>
              <a:rPr lang="en-US" cap="none" dirty="0">
                <a:latin typeface="Palatino Linotype" panose="02040502050505030304" pitchFamily="18" charset="0"/>
              </a:rPr>
              <a:t>The SVG specification is an </a:t>
            </a:r>
            <a:r>
              <a:rPr lang="en-US" cap="none" dirty="0">
                <a:latin typeface="Palatino Linotype" panose="02040502050505030304" pitchFamily="18" charset="0"/>
                <a:hlinkClick r:id="rId4" tooltip="Open standard"/>
              </a:rPr>
              <a:t>open standard</a:t>
            </a:r>
            <a:r>
              <a:rPr lang="en-US" cap="none" dirty="0">
                <a:latin typeface="Palatino Linotype" panose="02040502050505030304" pitchFamily="18" charset="0"/>
              </a:rPr>
              <a:t> developed by the </a:t>
            </a:r>
            <a:r>
              <a:rPr lang="en-US" cap="none" dirty="0">
                <a:latin typeface="Palatino Linotype" panose="02040502050505030304" pitchFamily="18" charset="0"/>
                <a:hlinkClick r:id="rId5" tooltip="World Wide Web Consortium"/>
              </a:rPr>
              <a:t>World Wide Web Consortium</a:t>
            </a:r>
            <a:r>
              <a:rPr lang="en-US" cap="none" dirty="0">
                <a:latin typeface="Palatino Linotype" panose="02040502050505030304" pitchFamily="18" charset="0"/>
              </a:rPr>
              <a:t> (W3C) since 1999</a:t>
            </a:r>
            <a:r>
              <a:rPr lang="en-US" cap="none" dirty="0" smtClean="0">
                <a:latin typeface="Palatino Linotype" panose="02040502050505030304" pitchFamily="18" charset="0"/>
              </a:rPr>
              <a:t>.</a:t>
            </a:r>
          </a:p>
          <a:p>
            <a:r>
              <a:rPr lang="en-US" cap="none" dirty="0" smtClean="0">
                <a:latin typeface="Palatino Linotype" panose="02040502050505030304" pitchFamily="18" charset="0"/>
              </a:rPr>
              <a:t>CODE BLOCK USED IN THE WEBPAGE</a:t>
            </a:r>
            <a:br>
              <a:rPr lang="en-US" cap="none" dirty="0" smtClean="0">
                <a:latin typeface="Palatino Linotype" panose="02040502050505030304" pitchFamily="18" charset="0"/>
              </a:rPr>
            </a:br>
            <a:endParaRPr lang="en-US" cap="none" dirty="0" smtClean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cap="none" dirty="0" smtClean="0">
              <a:latin typeface="Palatino Linotype" panose="02040502050505030304" pitchFamily="18" charset="0"/>
            </a:endParaRPr>
          </a:p>
          <a:p>
            <a:endParaRPr lang="en-US" cap="none" dirty="0" smtClean="0">
              <a:latin typeface="Palatino Linotype" panose="02040502050505030304" pitchFamily="18" charset="0"/>
            </a:endParaRPr>
          </a:p>
          <a:p>
            <a:endParaRPr lang="en-US" cap="none" dirty="0">
              <a:latin typeface="Palatino Linotype" panose="02040502050505030304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87" y="3718990"/>
            <a:ext cx="95726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37160"/>
            <a:ext cx="10396882" cy="1151965"/>
          </a:xfrm>
        </p:spPr>
        <p:txBody>
          <a:bodyPr/>
          <a:lstStyle/>
          <a:p>
            <a:r>
              <a:rPr lang="en-US" dirty="0" smtClean="0"/>
              <a:t>SCREEN 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175913"/>
            <a:ext cx="4818585" cy="449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642" y="1175913"/>
            <a:ext cx="32575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2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4807" y="697856"/>
            <a:ext cx="7888789" cy="1467077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QUESTIONS </a:t>
            </a:r>
            <a:endParaRPr lang="en-US" dirty="0"/>
          </a:p>
        </p:txBody>
      </p:sp>
      <p:pic>
        <p:nvPicPr>
          <p:cNvPr id="2050" name="Picture 2" descr="http://rachelfaithcox.com/wp-content/uploads/2015/05/www.rachelfaithcox.com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67" y="2082519"/>
            <a:ext cx="4625431" cy="29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5211" y="2260664"/>
            <a:ext cx="5212603" cy="1054458"/>
          </a:xfrm>
        </p:spPr>
        <p:txBody>
          <a:bodyPr>
            <a:noAutofit/>
          </a:bodyPr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http://www.unixstickers.com/image/cache/data/stickers/golang/golang.sh-600x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1920"/>
            <a:ext cx="5715000" cy="50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02920"/>
            <a:ext cx="10396882" cy="1151965"/>
          </a:xfrm>
        </p:spPr>
        <p:txBody>
          <a:bodyPr/>
          <a:lstStyle/>
          <a:p>
            <a:r>
              <a:rPr lang="en-US" dirty="0" smtClean="0"/>
              <a:t>Above the fold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5" y="1584424"/>
            <a:ext cx="10394707" cy="3311189"/>
          </a:xfrm>
        </p:spPr>
        <p:txBody>
          <a:bodyPr/>
          <a:lstStyle/>
          <a:p>
            <a:r>
              <a:rPr lang="en-US" cap="none" dirty="0">
                <a:latin typeface="Palatino Linotype" panose="02040502050505030304" pitchFamily="18" charset="0"/>
              </a:rPr>
              <a:t>B</a:t>
            </a:r>
            <a:r>
              <a:rPr lang="en-US" cap="none" dirty="0" smtClean="0">
                <a:latin typeface="Palatino Linotype" panose="02040502050505030304" pitchFamily="18" charset="0"/>
              </a:rPr>
              <a:t>asic idea of above the fold has been derived from the concept where the most important details are displayed on the front side of a newspaper. </a:t>
            </a:r>
          </a:p>
          <a:p>
            <a:r>
              <a:rPr lang="en-US" cap="none" dirty="0">
                <a:latin typeface="Palatino Linotype" panose="02040502050505030304" pitchFamily="18" charset="0"/>
              </a:rPr>
              <a:t>I</a:t>
            </a:r>
            <a:r>
              <a:rPr lang="en-US" cap="none" dirty="0" smtClean="0">
                <a:latin typeface="Palatino Linotype" panose="02040502050505030304" pitchFamily="18" charset="0"/>
              </a:rPr>
              <a:t>n web design, “above the fold” refers to the portion of the webpage that is visible without scrolling.</a:t>
            </a:r>
          </a:p>
          <a:p>
            <a:r>
              <a:rPr lang="en-US" cap="none" dirty="0">
                <a:latin typeface="Palatino Linotype" panose="02040502050505030304" pitchFamily="18" charset="0"/>
              </a:rPr>
              <a:t>T</a:t>
            </a:r>
            <a:r>
              <a:rPr lang="en-US" cap="none" dirty="0" smtClean="0">
                <a:latin typeface="Palatino Linotype" panose="02040502050505030304" pitchFamily="18" charset="0"/>
              </a:rPr>
              <a:t>his type website building has been the trend right now with people being impatient want information in one sight, so “above the fold” designs are in demand.</a:t>
            </a:r>
            <a:endParaRPr lang="en-US" cap="non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8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1658" y="103415"/>
            <a:ext cx="4502330" cy="2013857"/>
          </a:xfrm>
        </p:spPr>
        <p:txBody>
          <a:bodyPr>
            <a:normAutofit/>
          </a:bodyPr>
          <a:lstStyle/>
          <a:p>
            <a:r>
              <a:rPr lang="en-US" dirty="0" smtClean="0"/>
              <a:t>SCREENSHOTS - above the fold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080069" cy="4955177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71" y="2220686"/>
            <a:ext cx="4835217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03415"/>
            <a:ext cx="11773988" cy="7717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SCREENSHOTS - above the fold – MOBILE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960" y="4284617"/>
            <a:ext cx="10394707" cy="151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91" y="868680"/>
            <a:ext cx="3157438" cy="5521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4" y="888275"/>
            <a:ext cx="3157438" cy="5508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28" y="888275"/>
            <a:ext cx="3168737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66" y="334182"/>
            <a:ext cx="10913533" cy="115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BLOCK – above the fold [ HTML, CSS 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4066" y="2091763"/>
            <a:ext cx="4525311" cy="331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44" y="2091763"/>
            <a:ext cx="2638955" cy="1464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99" y="2091763"/>
            <a:ext cx="3351334" cy="331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377" y="3615265"/>
            <a:ext cx="2545822" cy="1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1671510"/>
            <a:ext cx="10394707" cy="3311189"/>
          </a:xfrm>
        </p:spPr>
        <p:txBody>
          <a:bodyPr/>
          <a:lstStyle/>
          <a:p>
            <a:r>
              <a:rPr lang="en-US" cap="none" dirty="0">
                <a:latin typeface="Palatino Linotype" panose="02040502050505030304" pitchFamily="18" charset="0"/>
              </a:rPr>
              <a:t>The main idea behind the flex layout is to give the container the ability to alter its items' width/height (and order) to best fill the available space (mostly to accommodate to all kind of display devices and screen sizes). </a:t>
            </a:r>
            <a:r>
              <a:rPr lang="en-US" cap="none" dirty="0">
                <a:latin typeface="Palatino Linotype" panose="02040502050505030304" pitchFamily="18" charset="0"/>
              </a:rPr>
              <a:t>A flex container expands items to fill available free space, or shrinks them to prevent </a:t>
            </a:r>
            <a:r>
              <a:rPr lang="en-US" cap="none" dirty="0" smtClean="0">
                <a:latin typeface="Palatino Linotype" panose="02040502050505030304" pitchFamily="18" charset="0"/>
              </a:rPr>
              <a:t>overflow.</a:t>
            </a:r>
          </a:p>
          <a:p>
            <a:r>
              <a:rPr lang="en-US" cap="none" dirty="0" smtClean="0">
                <a:latin typeface="Palatino Linotype" panose="02040502050505030304" pitchFamily="18" charset="0"/>
              </a:rPr>
              <a:t>The </a:t>
            </a:r>
            <a:r>
              <a:rPr lang="en-US" cap="none" dirty="0">
                <a:latin typeface="Palatino Linotype" panose="02040502050505030304" pitchFamily="18" charset="0"/>
              </a:rPr>
              <a:t>flexbox layout is direction-agnostic as opposed to the regular layouts (block which is vertically-based and inline which is horizontally-based).</a:t>
            </a:r>
            <a:endParaRPr lang="en-US" cap="none" dirty="0">
              <a:latin typeface="Palatino Linotype" panose="02040502050505030304" pitchFamily="18" charset="0"/>
            </a:endParaRPr>
          </a:p>
          <a:p>
            <a:r>
              <a:rPr lang="en-US" cap="none" dirty="0">
                <a:latin typeface="Palatino Linotype" panose="02040502050505030304" pitchFamily="18" charset="0"/>
              </a:rPr>
              <a:t>Reference : </a:t>
            </a:r>
            <a:r>
              <a:rPr lang="en-US" cap="none" dirty="0">
                <a:latin typeface="Palatino Linotype" panose="02040502050505030304" pitchFamily="18" charset="0"/>
                <a:hlinkClick r:id="rId2"/>
              </a:rPr>
              <a:t>https://css-tricks.com/snippets/css/a-guide-to-flexbox/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2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743" y="-28017"/>
            <a:ext cx="10396882" cy="1151965"/>
          </a:xfrm>
        </p:spPr>
        <p:txBody>
          <a:bodyPr/>
          <a:lstStyle/>
          <a:p>
            <a:r>
              <a:rPr lang="en-US" dirty="0" smtClean="0"/>
              <a:t>     CODE BLOCK – FLEX BOX – MENU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26184" y="2769326"/>
            <a:ext cx="4720272" cy="34398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9" y="2769326"/>
            <a:ext cx="5240383" cy="34398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9" y="827314"/>
            <a:ext cx="10002597" cy="181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5047" y="295300"/>
            <a:ext cx="2989216" cy="4189614"/>
          </a:xfrm>
        </p:spPr>
        <p:txBody>
          <a:bodyPr>
            <a:normAutofit/>
          </a:bodyPr>
          <a:lstStyle/>
          <a:p>
            <a:r>
              <a:rPr lang="en-US" dirty="0" smtClean="0"/>
              <a:t>SCREEN SHOT for MENU - &gt;600PX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3" y="69670"/>
            <a:ext cx="5819775" cy="53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075" y="1165361"/>
            <a:ext cx="2199940" cy="41810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 SHOTS FOR MENU</a:t>
            </a:r>
            <a:br>
              <a:rPr lang="en-US" dirty="0" smtClean="0"/>
            </a:br>
            <a:r>
              <a:rPr lang="en-US" dirty="0" smtClean="0"/>
              <a:t>&gt;600 &amp;</a:t>
            </a:r>
            <a:br>
              <a:rPr lang="en-US" dirty="0" smtClean="0"/>
            </a:br>
            <a:r>
              <a:rPr lang="en-US" dirty="0" smtClean="0"/>
              <a:t>&lt;900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85800" y="4423954"/>
            <a:ext cx="10394707" cy="950631"/>
          </a:xfrm>
        </p:spPr>
        <p:txBody>
          <a:bodyPr/>
          <a:lstStyle/>
          <a:p>
            <a:r>
              <a:rPr lang="en-US" dirty="0" smtClean="0"/>
              <a:t>D</a:t>
            </a:r>
          </a:p>
          <a:p>
            <a:r>
              <a:rPr lang="en-US" dirty="0"/>
              <a:t>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223759"/>
            <a:ext cx="8429625" cy="51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1588</TotalTime>
  <Words>303</Words>
  <Application>Microsoft Office PowerPoint</Application>
  <PresentationFormat>Widescreen</PresentationFormat>
  <Paragraphs>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Impact</vt:lpstr>
      <vt:lpstr>Palatino Linotype</vt:lpstr>
      <vt:lpstr>Main Event</vt:lpstr>
      <vt:lpstr>A+ TEAM – GO Final project</vt:lpstr>
      <vt:lpstr>Above the fold</vt:lpstr>
      <vt:lpstr>SCREENSHOTS - above the fold </vt:lpstr>
      <vt:lpstr>      SCREENSHOTS - above the fold – MOBILE</vt:lpstr>
      <vt:lpstr>CODE BLOCK – above the fold [ HTML, CSS ]</vt:lpstr>
      <vt:lpstr>FLEX BOX</vt:lpstr>
      <vt:lpstr>     CODE BLOCK – FLEX BOX – MENU</vt:lpstr>
      <vt:lpstr>SCREEN SHOT for MENU - &gt;600PX</vt:lpstr>
      <vt:lpstr>SCREEN SHOTS FOR MENU &gt;600 &amp; &lt;900</vt:lpstr>
      <vt:lpstr>MEDIA queries</vt:lpstr>
      <vt:lpstr>SCREEN SHOT – MEDIA QUERIES &gt;600px and &lt;900px</vt:lpstr>
      <vt:lpstr>SCREEN SHOT – MEDIA QUERIES “&gt;900px”</vt:lpstr>
      <vt:lpstr> CODE BLOCK – HTML, CSS</vt:lpstr>
      <vt:lpstr>SVG</vt:lpstr>
      <vt:lpstr>SCREEN SHOT</vt:lpstr>
      <vt:lpstr>                        QUESTIONS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A+ TEAM – GO Final project</dc:title>
  <dc:creator>mukhasir syed</dc:creator>
  <cp:lastModifiedBy>mukhasir syed</cp:lastModifiedBy>
  <cp:revision>31</cp:revision>
  <dcterms:created xsi:type="dcterms:W3CDTF">2016-04-26T05:26:53Z</dcterms:created>
  <dcterms:modified xsi:type="dcterms:W3CDTF">2016-04-27T07:54:57Z</dcterms:modified>
</cp:coreProperties>
</file>